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4A09D-940F-4DA8-BE95-023FBD8E13F8}" v="20" dt="2026-04-02T14:46:49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02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deau, Matthew" userId="45a5e126-b444-4d16-90c1-6be46c2191d0" providerId="ADAL" clId="{6E53FF90-CE15-4ACD-BF14-0CB48446B2B3}"/>
    <pc:docChg chg="custSel modSld">
      <pc:chgData name="Thibaudeau, Matthew" userId="45a5e126-b444-4d16-90c1-6be46c2191d0" providerId="ADAL" clId="{6E53FF90-CE15-4ACD-BF14-0CB48446B2B3}" dt="2026-04-02T14:46:57.855" v="216" actId="1035"/>
      <pc:docMkLst>
        <pc:docMk/>
      </pc:docMkLst>
      <pc:sldChg chg="addSp delSp modSp mod">
        <pc:chgData name="Thibaudeau, Matthew" userId="45a5e126-b444-4d16-90c1-6be46c2191d0" providerId="ADAL" clId="{6E53FF90-CE15-4ACD-BF14-0CB48446B2B3}" dt="2026-04-02T14:46:57.855" v="216" actId="1035"/>
        <pc:sldMkLst>
          <pc:docMk/>
          <pc:sldMk cId="0" sldId="257"/>
        </pc:sldMkLst>
        <pc:spChg chg="add mod">
          <ac:chgData name="Thibaudeau, Matthew" userId="45a5e126-b444-4d16-90c1-6be46c2191d0" providerId="ADAL" clId="{6E53FF90-CE15-4ACD-BF14-0CB48446B2B3}" dt="2026-04-02T14:46:57.855" v="216" actId="1035"/>
          <ac:spMkLst>
            <pc:docMk/>
            <pc:sldMk cId="0" sldId="257"/>
            <ac:spMk id="2" creationId="{E3BF92B9-3C5D-9C9D-FC79-08E5894A8358}"/>
          </ac:spMkLst>
        </pc:spChg>
        <pc:spChg chg="del">
          <ac:chgData name="Thibaudeau, Matthew" userId="45a5e126-b444-4d16-90c1-6be46c2191d0" providerId="ADAL" clId="{6E53FF90-CE15-4ACD-BF14-0CB48446B2B3}" dt="2026-04-02T14:37:35.192" v="9" actId="478"/>
          <ac:spMkLst>
            <pc:docMk/>
            <pc:sldMk cId="0" sldId="257"/>
            <ac:spMk id="3" creationId="{328988B0-7F0A-0078-C281-033301116378}"/>
          </ac:spMkLst>
        </pc:spChg>
        <pc:spChg chg="add mod">
          <ac:chgData name="Thibaudeau, Matthew" userId="45a5e126-b444-4d16-90c1-6be46c2191d0" providerId="ADAL" clId="{6E53FF90-CE15-4ACD-BF14-0CB48446B2B3}" dt="2026-04-02T14:46:57.855" v="216" actId="1035"/>
          <ac:spMkLst>
            <pc:docMk/>
            <pc:sldMk cId="0" sldId="257"/>
            <ac:spMk id="4" creationId="{DEC2AEC4-D04B-EAB5-C703-D7AA38421012}"/>
          </ac:spMkLst>
        </pc:spChg>
        <pc:spChg chg="add mod">
          <ac:chgData name="Thibaudeau, Matthew" userId="45a5e126-b444-4d16-90c1-6be46c2191d0" providerId="ADAL" clId="{6E53FF90-CE15-4ACD-BF14-0CB48446B2B3}" dt="2026-04-02T14:44:22.924" v="157" actId="20577"/>
          <ac:spMkLst>
            <pc:docMk/>
            <pc:sldMk cId="0" sldId="257"/>
            <ac:spMk id="5" creationId="{DE931311-2DA5-741B-7A40-EDD3C6522177}"/>
          </ac:spMkLst>
        </pc:spChg>
        <pc:spChg chg="add mod">
          <ac:chgData name="Thibaudeau, Matthew" userId="45a5e126-b444-4d16-90c1-6be46c2191d0" providerId="ADAL" clId="{6E53FF90-CE15-4ACD-BF14-0CB48446B2B3}" dt="2026-04-02T14:44:28.263" v="162" actId="1037"/>
          <ac:spMkLst>
            <pc:docMk/>
            <pc:sldMk cId="0" sldId="257"/>
            <ac:spMk id="6" creationId="{43A2264B-5915-4B46-CBCA-9483558BBB17}"/>
          </ac:spMkLst>
        </pc:spChg>
        <pc:spChg chg="mod">
          <ac:chgData name="Thibaudeau, Matthew" userId="45a5e126-b444-4d16-90c1-6be46c2191d0" providerId="ADAL" clId="{6E53FF90-CE15-4ACD-BF14-0CB48446B2B3}" dt="2026-04-02T14:46:41.286" v="213" actId="14100"/>
          <ac:spMkLst>
            <pc:docMk/>
            <pc:sldMk cId="0" sldId="257"/>
            <ac:spMk id="18" creationId="{A209895F-6489-777A-FE5C-3EA56B4298D5}"/>
          </ac:spMkLst>
        </pc:spChg>
        <pc:spChg chg="del">
          <ac:chgData name="Thibaudeau, Matthew" userId="45a5e126-b444-4d16-90c1-6be46c2191d0" providerId="ADAL" clId="{6E53FF90-CE15-4ACD-BF14-0CB48446B2B3}" dt="2026-04-02T14:37:35.192" v="9" actId="478"/>
          <ac:spMkLst>
            <pc:docMk/>
            <pc:sldMk cId="0" sldId="257"/>
            <ac:spMk id="26" creationId="{707BE76F-6159-D96B-F397-B436F3332733}"/>
          </ac:spMkLst>
        </pc:spChg>
        <pc:spChg chg="mod">
          <ac:chgData name="Thibaudeau, Matthew" userId="45a5e126-b444-4d16-90c1-6be46c2191d0" providerId="ADAL" clId="{6E53FF90-CE15-4ACD-BF14-0CB48446B2B3}" dt="2026-04-02T14:46:49.157" v="214" actId="1035"/>
          <ac:spMkLst>
            <pc:docMk/>
            <pc:sldMk cId="0" sldId="257"/>
            <ac:spMk id="2053" creationId="{C666D135-3AD9-1641-DE44-EFF0AA56CBD2}"/>
          </ac:spMkLst>
        </pc:spChg>
        <pc:spChg chg="del">
          <ac:chgData name="Thibaudeau, Matthew" userId="45a5e126-b444-4d16-90c1-6be46c2191d0" providerId="ADAL" clId="{6E53FF90-CE15-4ACD-BF14-0CB48446B2B3}" dt="2026-04-02T14:38:06.480" v="17" actId="478"/>
          <ac:spMkLst>
            <pc:docMk/>
            <pc:sldMk cId="0" sldId="257"/>
            <ac:spMk id="2058" creationId="{C04654A8-F980-B16A-C417-D238091EB3B6}"/>
          </ac:spMkLst>
        </pc:spChg>
        <pc:spChg chg="mod">
          <ac:chgData name="Thibaudeau, Matthew" userId="45a5e126-b444-4d16-90c1-6be46c2191d0" providerId="ADAL" clId="{6E53FF90-CE15-4ACD-BF14-0CB48446B2B3}" dt="2026-04-02T14:44:36.329" v="163" actId="1035"/>
          <ac:spMkLst>
            <pc:docMk/>
            <pc:sldMk cId="0" sldId="257"/>
            <ac:spMk id="2061" creationId="{46316F81-3711-C262-F265-7A2339203BD4}"/>
          </ac:spMkLst>
        </pc:spChg>
        <pc:picChg chg="mod">
          <ac:chgData name="Thibaudeau, Matthew" userId="45a5e126-b444-4d16-90c1-6be46c2191d0" providerId="ADAL" clId="{6E53FF90-CE15-4ACD-BF14-0CB48446B2B3}" dt="2026-04-02T14:43:36.758" v="152" actId="1038"/>
          <ac:picMkLst>
            <pc:docMk/>
            <pc:sldMk cId="0" sldId="257"/>
            <ac:picMk id="2062" creationId="{8D8A7AFD-E842-0B1E-D717-A80F1D64AD29}"/>
          </ac:picMkLst>
        </pc:picChg>
        <pc:cxnChg chg="mod">
          <ac:chgData name="Thibaudeau, Matthew" userId="45a5e126-b444-4d16-90c1-6be46c2191d0" providerId="ADAL" clId="{6E53FF90-CE15-4ACD-BF14-0CB48446B2B3}" dt="2026-04-02T14:46:52.294" v="215" actId="1035"/>
          <ac:cxnSpMkLst>
            <pc:docMk/>
            <pc:sldMk cId="0" sldId="257"/>
            <ac:cxnSpMk id="24" creationId="{9B41D084-043B-902B-63AB-CB76376EBBF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4728D-79AF-3216-956F-B8AB9DD6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6FCB-0A08-4787-8312-327DB9B243EF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E4AB3-ED71-5EE9-CA09-5820F09E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5F12E-B5B1-F066-159F-8FF2DCDD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479C-2D28-4E46-9E05-5AB13780C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50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B4DBA-1821-F2CD-EA03-CD674135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ED97-136A-489D-9CBA-CA6646047CF1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17FA6-F036-8BD1-8BD0-9F6DDFD5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9F37-FEC0-6FEE-45DB-6E895DC6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BD5B-B821-4CE0-B34C-E3D03993B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0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E3104-AD4D-6DFF-AED0-2E917469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3A2A-CACE-4EC0-A36F-E25507EBF401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1A0AA-39FB-911A-67A4-4AD350D6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DEF19-857A-32E2-2476-CF07D762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4AD3-0B02-42F2-B4C1-CD2BF5950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31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452DA-F6D4-98D5-7FAF-D37BC92D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D1EE-C001-40F6-A7B5-4450F0DF5D97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955E8-BA97-9743-0BD4-F2CE7F61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3616-77D9-7669-9D41-9268284E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CFC8-6A10-4D28-9EC9-60E060815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32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5CD49-91E8-6348-2DEE-605A7485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6B06-2988-412F-9C98-49E42667F6F3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C4063-D229-2A2E-2DB9-D186B26F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B5167-9CBF-D070-8E95-750D24CA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A0C9-998A-4843-828E-2D814494A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07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AAFF9E-0C49-E62D-3411-3C1D8CCD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7BCF-9CE6-4C6D-A048-BF8E2B0A2D1F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7E1D6-6819-1A04-5281-26A1A687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893A91-0401-CF66-DE7D-A312CAE6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1104-350E-470C-A9AF-8E2DE8767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98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A3E18-433C-21CA-43B9-A69D9D27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1358-3673-46B7-8BDE-42C025728C66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2BCB8B-7582-202E-23E7-A23649F2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00AC40-86E0-C9EF-5DDC-B893DDDB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9DDA-D906-4AD0-9B5E-188C68D20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0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841F70-C9FD-C350-995A-7FF858F0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DEEC-5695-4AC6-B250-7A691EE7EF24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0373DE-E224-C8F8-CE13-4580CA98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7A6738-048D-5A2C-0AEB-1B5E495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2BB4-708C-4A33-B71C-7DECC5F40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4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2CA3BF-6F81-6AE4-A520-7E1CCF0F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FEA0-F333-4663-99CF-32CE73E7AE65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C4DE83-7717-A71D-EFBC-0940997A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A6B622-4EFA-CE70-FDF7-D085891D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70B1-1BC5-4550-B0D1-462D6E42E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E6DCB9-60BA-D691-C2A2-56FA1298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998A-808D-4827-B12D-DCBD12BBA8FB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647E87-5D44-7D1D-4F2D-AF6CCF22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8E0D70-BB04-C1A0-9CC5-30A6DBF5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EC86-C713-4C12-8486-AB972D169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8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9697D6-52FD-156B-0143-9631C32E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AE4E-3439-4FFE-AE98-ECA4E1706D36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E9D2E5-8157-FD24-8602-DC529CEB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287799-CF63-9538-9468-B855491B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47A3-9029-4301-BFAB-0C0BB8ADB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83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B5893E-226F-51CE-E44A-2ED62A0848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1747774-40F6-C6FC-D161-4084CFF7CD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009F6-6BAC-B5E6-3F9D-4258320A3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AD9F1-CFCE-4CDB-95E4-9626C908D6A7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C3224-E3CA-0D07-9AB1-423EF24E5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12C9A-5930-2B8A-14FF-C578295B4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9BD396-0E29-417E-9391-0239D98C3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09895F-6489-777A-FE5C-3EA56B4298D5}"/>
              </a:ext>
            </a:extLst>
          </p:cNvPr>
          <p:cNvSpPr/>
          <p:nvPr/>
        </p:nvSpPr>
        <p:spPr>
          <a:xfrm>
            <a:off x="0" y="1712912"/>
            <a:ext cx="6858000" cy="1716088"/>
          </a:xfrm>
          <a:prstGeom prst="rect">
            <a:avLst/>
          </a:prstGeom>
          <a:gradFill flip="none" rotWithShape="1">
            <a:gsLst>
              <a:gs pos="25000">
                <a:srgbClr val="003300">
                  <a:alpha val="85000"/>
                </a:srgbClr>
              </a:gs>
              <a:gs pos="45000">
                <a:srgbClr val="003300">
                  <a:alpha val="75000"/>
                </a:srgbClr>
              </a:gs>
              <a:gs pos="75000">
                <a:schemeClr val="bg1">
                  <a:lumMod val="85000"/>
                </a:scheme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TextBox 2">
            <a:extLst>
              <a:ext uri="{FF2B5EF4-FFF2-40B4-BE49-F238E27FC236}">
                <a16:creationId xmlns:a16="http://schemas.microsoft.com/office/drawing/2014/main" id="{C666D135-3AD9-1641-DE44-EFF0AA56C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 Narrow" panose="020B0606020202030204" pitchFamily="34" charset="0"/>
              </a:rPr>
              <a:t>Girls’ 3</a:t>
            </a:r>
            <a:r>
              <a:rPr lang="en-US" altLang="en-US" sz="2800" b="1" baseline="30000" dirty="0">
                <a:latin typeface="Arial Narrow" panose="020B0606020202030204" pitchFamily="34" charset="0"/>
              </a:rPr>
              <a:t>rd</a:t>
            </a:r>
            <a:r>
              <a:rPr lang="en-US" altLang="en-US" sz="2800" b="1" dirty="0">
                <a:latin typeface="Arial Narrow" panose="020B0606020202030204" pitchFamily="34" charset="0"/>
              </a:rPr>
              <a:t> – 8</a:t>
            </a:r>
            <a:r>
              <a:rPr lang="en-US" altLang="en-US" sz="2800" b="1" baseline="30000" dirty="0">
                <a:latin typeface="Arial Narrow" panose="020B0606020202030204" pitchFamily="34" charset="0"/>
              </a:rPr>
              <a:t>th</a:t>
            </a:r>
            <a:r>
              <a:rPr lang="en-US" altLang="en-US" sz="2800" b="1" dirty="0">
                <a:latin typeface="Arial Narrow" panose="020B0606020202030204" pitchFamily="34" charset="0"/>
              </a:rPr>
              <a:t> Grades Training — Spring 2026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41D084-043B-902B-63AB-CB76376EBBFC}"/>
              </a:ext>
            </a:extLst>
          </p:cNvPr>
          <p:cNvCxnSpPr/>
          <p:nvPr/>
        </p:nvCxnSpPr>
        <p:spPr>
          <a:xfrm>
            <a:off x="317500" y="2286000"/>
            <a:ext cx="6172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2">
            <a:extLst>
              <a:ext uri="{FF2B5EF4-FFF2-40B4-BE49-F238E27FC236}">
                <a16:creationId xmlns:a16="http://schemas.microsoft.com/office/drawing/2014/main" id="{F4E136B2-75A2-4FA2-75B4-9B4269445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46482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Box 12">
            <a:extLst>
              <a:ext uri="{FF2B5EF4-FFF2-40B4-BE49-F238E27FC236}">
                <a16:creationId xmlns:a16="http://schemas.microsoft.com/office/drawing/2014/main" id="{3F20B578-BB73-BCA6-CFB3-154C8E79D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8759825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Check us out on facebook</a:t>
            </a:r>
            <a:endParaRPr lang="en-US" altLang="en-US" sz="1400" b="1"/>
          </a:p>
        </p:txBody>
      </p:sp>
      <p:pic>
        <p:nvPicPr>
          <p:cNvPr id="2060" name="Picture 2">
            <a:extLst>
              <a:ext uri="{FF2B5EF4-FFF2-40B4-BE49-F238E27FC236}">
                <a16:creationId xmlns:a16="http://schemas.microsoft.com/office/drawing/2014/main" id="{5B11853E-EBEA-34F6-914F-72CA895AA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53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24">
            <a:extLst>
              <a:ext uri="{FF2B5EF4-FFF2-40B4-BE49-F238E27FC236}">
                <a16:creationId xmlns:a16="http://schemas.microsoft.com/office/drawing/2014/main" id="{46316F81-3711-C262-F265-7A2339203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850" y="8153400"/>
            <a:ext cx="2622550" cy="647700"/>
          </a:xfrm>
          <a:prstGeom prst="roundRect">
            <a:avLst>
              <a:gd name="adj" fmla="val 16667"/>
            </a:avLst>
          </a:prstGeom>
          <a:solidFill>
            <a:srgbClr val="00330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Please register in advance at: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www.novicatsbasketball.com</a:t>
            </a:r>
          </a:p>
        </p:txBody>
      </p:sp>
      <p:pic>
        <p:nvPicPr>
          <p:cNvPr id="2062" name="Picture 15">
            <a:extLst>
              <a:ext uri="{FF2B5EF4-FFF2-40B4-BE49-F238E27FC236}">
                <a16:creationId xmlns:a16="http://schemas.microsoft.com/office/drawing/2014/main" id="{8D8A7AFD-E842-0B1E-D717-A80F1D64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>
            <a:fillRect/>
          </a:stretch>
        </p:blipFill>
        <p:spPr bwMode="auto">
          <a:xfrm>
            <a:off x="4092744" y="5060950"/>
            <a:ext cx="2460456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BF92B9-3C5D-9C9D-FC79-08E5894A8358}"/>
              </a:ext>
            </a:extLst>
          </p:cNvPr>
          <p:cNvSpPr txBox="1"/>
          <p:nvPr/>
        </p:nvSpPr>
        <p:spPr>
          <a:xfrm>
            <a:off x="0" y="2438400"/>
            <a:ext cx="3403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Small group sizes (max 25)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Trainers:  Novi HS and Novi</a:t>
            </a:r>
          </a:p>
          <a:p>
            <a:pPr>
              <a:tabLst>
                <a:tab pos="1203325" algn="l"/>
              </a:tabLst>
              <a:defRPr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Cats coaches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2AEC4-D04B-EAB5-C703-D7AA38421012}"/>
              </a:ext>
            </a:extLst>
          </p:cNvPr>
          <p:cNvSpPr txBox="1"/>
          <p:nvPr/>
        </p:nvSpPr>
        <p:spPr>
          <a:xfrm>
            <a:off x="3403600" y="2443163"/>
            <a:ext cx="34544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All 4 sessions for $100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Each session will focus on a particular skillset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31311-2DA5-741B-7A40-EDD3C6522177}"/>
              </a:ext>
            </a:extLst>
          </p:cNvPr>
          <p:cNvSpPr txBox="1"/>
          <p:nvPr/>
        </p:nvSpPr>
        <p:spPr>
          <a:xfrm>
            <a:off x="104775" y="3629085"/>
            <a:ext cx="66294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914400" algn="l"/>
              </a:tabLst>
              <a:defRPr/>
            </a:pPr>
            <a:r>
              <a:rPr lang="en-US" sz="1600" b="1" dirty="0"/>
              <a:t>Dates / Topics:</a:t>
            </a:r>
          </a:p>
          <a:p>
            <a:pPr>
              <a:tabLst>
                <a:tab pos="457200" algn="l"/>
                <a:tab pos="3429000" algn="l"/>
              </a:tabLst>
              <a:defRPr/>
            </a:pPr>
            <a:r>
              <a:rPr lang="en-US" sz="1600" dirty="0"/>
              <a:t>	Thursday, April 23 — Ball Handling</a:t>
            </a:r>
          </a:p>
          <a:p>
            <a:pPr>
              <a:tabLst>
                <a:tab pos="457200" algn="l"/>
                <a:tab pos="3429000" algn="l"/>
              </a:tabLst>
              <a:defRPr/>
            </a:pPr>
            <a:r>
              <a:rPr lang="en-US" sz="1600" dirty="0"/>
              <a:t>	Thursday, April 30 — Shooting and Scoring (1-on-1 and 2-on-2)</a:t>
            </a:r>
            <a:endParaRPr lang="en-US" sz="1600" b="1" dirty="0"/>
          </a:p>
          <a:p>
            <a:pPr>
              <a:tabLst>
                <a:tab pos="457200" algn="l"/>
                <a:tab pos="3429000" algn="l"/>
              </a:tabLst>
              <a:defRPr/>
            </a:pPr>
            <a:r>
              <a:rPr lang="en-US" sz="1600" dirty="0"/>
              <a:t>	Thursday, May 7 — Fast Break</a:t>
            </a:r>
          </a:p>
          <a:p>
            <a:pPr>
              <a:tabLst>
                <a:tab pos="457200" algn="l"/>
                <a:tab pos="3429000" algn="l"/>
              </a:tabLst>
              <a:defRPr/>
            </a:pPr>
            <a:r>
              <a:rPr lang="en-US" sz="1600" dirty="0"/>
              <a:t>	Thursday, May 14 — Defense and Scrimmages</a:t>
            </a:r>
          </a:p>
          <a:p>
            <a:pPr>
              <a:tabLst>
                <a:tab pos="457200" algn="l"/>
                <a:tab pos="3429000" algn="l"/>
              </a:tabLst>
              <a:defRPr/>
            </a:pPr>
            <a:r>
              <a:rPr lang="en-US" sz="1600" dirty="0"/>
              <a:t>	</a:t>
            </a:r>
          </a:p>
          <a:p>
            <a:pPr>
              <a:tabLst>
                <a:tab pos="1028700" algn="l"/>
              </a:tabLst>
              <a:defRPr/>
            </a:pPr>
            <a:r>
              <a:rPr lang="en-US" sz="1600" b="1" dirty="0">
                <a:solidFill>
                  <a:prstClr val="black"/>
                </a:solidFill>
              </a:rPr>
              <a:t>Location:  Orchard Hills Elementary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en-US" sz="1600" b="1" dirty="0">
                <a:solidFill>
                  <a:prstClr val="black"/>
                </a:solidFill>
              </a:rPr>
              <a:t>	(</a:t>
            </a:r>
            <a:r>
              <a:rPr lang="en-US" sz="1600" b="1" dirty="0"/>
              <a:t>41900 Quince, Novi)</a:t>
            </a:r>
            <a:endParaRPr lang="en-US" sz="1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</a:rPr>
              <a:t>Times — 6:30 to 8:00 PM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</a:rPr>
              <a:t>Registration and Pricing:</a:t>
            </a:r>
          </a:p>
          <a:p>
            <a:pPr marL="746125" indent="-28575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/>
                </a:solidFill>
              </a:rPr>
              <a:t>Register for all 4 sessions for just $100</a:t>
            </a:r>
          </a:p>
          <a:p>
            <a:pPr marL="746125" indent="-28575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/>
                </a:solidFill>
              </a:rPr>
              <a:t>Maximum of 25 participants per session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</a:rPr>
              <a:t>Questions / Info:  </a:t>
            </a:r>
            <a:r>
              <a:rPr lang="en-US" sz="1600" dirty="0">
                <a:solidFill>
                  <a:prstClr val="black"/>
                </a:solidFill>
              </a:rPr>
              <a:t>Contact Matt Thibaudeau (313) 570-4084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2264B-5915-4B46-CBCA-9483558BBB17}"/>
              </a:ext>
            </a:extLst>
          </p:cNvPr>
          <p:cNvSpPr txBox="1"/>
          <p:nvPr/>
        </p:nvSpPr>
        <p:spPr>
          <a:xfrm>
            <a:off x="228600" y="7252751"/>
            <a:ext cx="4419600" cy="307777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Discount for Novi Cats rostered winter team players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157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Aptos</vt:lpstr>
      <vt:lpstr>Arial Narrow</vt:lpstr>
      <vt:lpstr>Wingdings</vt:lpstr>
      <vt:lpstr>Office Theme</vt:lpstr>
      <vt:lpstr>PowerPoint Presentation</vt:lpstr>
    </vt:vector>
  </TitlesOfParts>
  <Company>Blue Cross Blue Shield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e129033</dc:creator>
  <cp:lastModifiedBy>Thibaudeau, Matthew</cp:lastModifiedBy>
  <cp:revision>62</cp:revision>
  <dcterms:created xsi:type="dcterms:W3CDTF">2014-09-17T19:17:57Z</dcterms:created>
  <dcterms:modified xsi:type="dcterms:W3CDTF">2026-04-02T14:46:58Z</dcterms:modified>
</cp:coreProperties>
</file>